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52" r:id="rId1"/>
  </p:sldMasterIdLst>
  <p:notesMasterIdLst>
    <p:notesMasterId r:id="rId21"/>
  </p:notesMasterIdLst>
  <p:handoutMasterIdLst>
    <p:handoutMasterId r:id="rId22"/>
  </p:handoutMasterIdLst>
  <p:sldIdLst>
    <p:sldId id="256" r:id="rId2"/>
    <p:sldId id="258" r:id="rId3"/>
    <p:sldId id="257" r:id="rId4"/>
    <p:sldId id="259" r:id="rId5"/>
    <p:sldId id="260" r:id="rId6"/>
    <p:sldId id="274" r:id="rId7"/>
    <p:sldId id="262" r:id="rId8"/>
    <p:sldId id="261" r:id="rId9"/>
    <p:sldId id="263" r:id="rId10"/>
    <p:sldId id="271" r:id="rId11"/>
    <p:sldId id="272" r:id="rId12"/>
    <p:sldId id="264" r:id="rId13"/>
    <p:sldId id="265" r:id="rId14"/>
    <p:sldId id="266" r:id="rId15"/>
    <p:sldId id="273" r:id="rId16"/>
    <p:sldId id="267" r:id="rId17"/>
    <p:sldId id="268" r:id="rId18"/>
    <p:sldId id="269" r:id="rId19"/>
    <p:sldId id="270" r:id="rId20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004587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500" autoAdjust="0"/>
    <p:restoredTop sz="94600" autoAdjust="0"/>
  </p:normalViewPr>
  <p:slideViewPr>
    <p:cSldViewPr snapToGrid="0">
      <p:cViewPr>
        <p:scale>
          <a:sx n="50" d="100"/>
          <a:sy n="50" d="100"/>
        </p:scale>
        <p:origin x="-1662" y="-1230"/>
      </p:cViewPr>
      <p:guideLst>
        <p:guide orient="horz" pos="1019"/>
        <p:guide orient="horz" pos="4069"/>
        <p:guide pos="305"/>
        <p:guide pos="5489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192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192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192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>
                <a:cs typeface="+mn-cs"/>
              </a:defRPr>
            </a:lvl1pPr>
          </a:lstStyle>
          <a:p>
            <a:pPr>
              <a:defRPr/>
            </a:pPr>
            <a:fld id="{685A1BFC-A748-4456-889D-675E4E2BA17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43718775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14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noProof="0" smtClean="0"/>
              <a:t>Textmasterformate durch Klicken bearbeiten</a:t>
            </a:r>
          </a:p>
          <a:p>
            <a:pPr lvl="1"/>
            <a:r>
              <a:rPr lang="de-DE" noProof="0" smtClean="0"/>
              <a:t>Zweite Ebene</a:t>
            </a:r>
          </a:p>
          <a:p>
            <a:pPr lvl="2"/>
            <a:r>
              <a:rPr lang="de-DE" noProof="0" smtClean="0"/>
              <a:t>Dritte Ebene</a:t>
            </a:r>
          </a:p>
          <a:p>
            <a:pPr lvl="3"/>
            <a:r>
              <a:rPr lang="de-DE" noProof="0" smtClean="0"/>
              <a:t>Vierte Ebene</a:t>
            </a:r>
          </a:p>
          <a:p>
            <a:pPr lvl="4"/>
            <a:r>
              <a:rPr lang="de-DE" noProof="0" smtClean="0"/>
              <a:t>Fünfte Ebene</a:t>
            </a:r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81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>
                <a:cs typeface="+mn-cs"/>
              </a:defRPr>
            </a:lvl1pPr>
          </a:lstStyle>
          <a:p>
            <a:pPr>
              <a:defRPr/>
            </a:pPr>
            <a:fld id="{7A5A9E54-1697-48B5-80FD-25B673F74DB6}" type="slidenum">
              <a:rPr lang="de-DE"/>
              <a:pPr>
                <a:defRPr/>
              </a:pPr>
              <a:t>‹#›</a:t>
            </a:fld>
            <a:endParaRPr lang="de-DE"/>
          </a:p>
        </p:txBody>
      </p:sp>
    </p:spTree>
    <p:extLst>
      <p:ext uri="{BB962C8B-B14F-4D97-AF65-F5344CB8AC3E}">
        <p14:creationId xmlns="" xmlns:p14="http://schemas.microsoft.com/office/powerpoint/2010/main" val="310496341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pecialist.ru/" TargetMode="External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png"/><Relationship Id="rId4" Type="http://schemas.openxmlformats.org/officeDocument/2006/relationships/hyperlink" Target="http://www.specialist.ru/" TargetMode="Externa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>
            <a:hlinkClick r:id="rId3"/>
          </p:cNvPr>
          <p:cNvPicPr>
            <a:picLocks noChangeAspect="1"/>
          </p:cNvPicPr>
          <p:nvPr userDrawn="1"/>
        </p:nvPicPr>
        <p:blipFill rotWithShape="1">
          <a:blip r:embed="rId4" cstate="print">
            <a:lum bright="70000" contrast="-7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2678" r="15150"/>
          <a:stretch/>
        </p:blipFill>
        <p:spPr>
          <a:xfrm>
            <a:off x="6515100" y="6331206"/>
            <a:ext cx="2076450" cy="493735"/>
          </a:xfrm>
          <a:prstGeom prst="rect">
            <a:avLst/>
          </a:prstGeom>
        </p:spPr>
      </p:pic>
      <p:sp>
        <p:nvSpPr>
          <p:cNvPr id="111635" name="Rectangle 7"/>
          <p:cNvSpPr>
            <a:spLocks noGrp="1" noChangeArrowheads="1"/>
          </p:cNvSpPr>
          <p:nvPr>
            <p:ph type="ctrTitle"/>
          </p:nvPr>
        </p:nvSpPr>
        <p:spPr>
          <a:xfrm>
            <a:off x="950913" y="4717523"/>
            <a:ext cx="6484937" cy="1081087"/>
          </a:xfrm>
          <a:prstGeom prst="rect">
            <a:avLst/>
          </a:prstGeom>
        </p:spPr>
        <p:txBody>
          <a:bodyPr anchor="b"/>
          <a:lstStyle>
            <a:lvl1pPr>
              <a:lnSpc>
                <a:spcPct val="110000"/>
              </a:lnSpc>
              <a:defRPr sz="3200">
                <a:solidFill>
                  <a:schemeClr val="bg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de-DE" dirty="0"/>
          </a:p>
        </p:txBody>
      </p:sp>
      <p:sp>
        <p:nvSpPr>
          <p:cNvPr id="111636" name="Rectangle 12"/>
          <p:cNvSpPr>
            <a:spLocks noGrp="1" noChangeArrowheads="1"/>
          </p:cNvSpPr>
          <p:nvPr>
            <p:ph type="subTitle" idx="1"/>
          </p:nvPr>
        </p:nvSpPr>
        <p:spPr bwMode="gray">
          <a:xfrm>
            <a:off x="950913" y="5777973"/>
            <a:ext cx="6480175" cy="553233"/>
          </a:xfrm>
          <a:prstGeom prst="rect">
            <a:avLst/>
          </a:prstGeom>
        </p:spPr>
        <p:txBody>
          <a:bodyPr tIns="45720" bIns="45720"/>
          <a:lstStyle>
            <a:lvl1pPr marL="0" indent="0">
              <a:buFont typeface="Wingdings" pitchFamily="2" charset="2"/>
              <a:buNone/>
              <a:defRPr sz="2400">
                <a:solidFill>
                  <a:schemeClr val="bg1"/>
                </a:solidFill>
              </a:defRPr>
            </a:lvl1pPr>
          </a:lstStyle>
          <a:p>
            <a:r>
              <a:rPr lang="ru-RU" smtClean="0"/>
              <a:t>Образец подзаголовка</a:t>
            </a:r>
            <a:endParaRPr lang="de-DE" dirty="0"/>
          </a:p>
        </p:txBody>
      </p:sp>
      <p:pic>
        <p:nvPicPr>
          <p:cNvPr id="2" name="Рисунок 1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9928" y="490815"/>
            <a:ext cx="4225699" cy="2097961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6055272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7" name="Объект 6"/>
          <p:cNvSpPr>
            <a:spLocks noGrp="1"/>
          </p:cNvSpPr>
          <p:nvPr>
            <p:ph sz="quarter" idx="11"/>
          </p:nvPr>
        </p:nvSpPr>
        <p:spPr>
          <a:xfrm>
            <a:off x="484188" y="1617663"/>
            <a:ext cx="8229600" cy="4500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ru-RU" smtClean="0"/>
              <a:t>Нижний колонтитул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75600782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Abschnittsüberschrift">
    <p:bg>
      <p:bgPr>
        <a:blipFill dpi="0" rotWithShape="0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de-DE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3619500"/>
            <a:ext cx="7772400" cy="78740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0"/>
          </p:nvPr>
        </p:nvSpPr>
        <p:spPr>
          <a:xfrm>
            <a:off x="3132000" y="6383284"/>
            <a:ext cx="2880000" cy="360000"/>
          </a:xfrm>
        </p:spPr>
        <p:txBody>
          <a:bodyPr/>
          <a:lstStyle/>
          <a:p>
            <a:r>
              <a:rPr lang="ru-RU" smtClean="0"/>
              <a:t>Нижний колонтитул</a:t>
            </a:r>
            <a:endParaRPr lang="ru-RU" dirty="0"/>
          </a:p>
        </p:txBody>
      </p:sp>
      <p:sp>
        <p:nvSpPr>
          <p:cNvPr id="6" name="Rectangle 5"/>
          <p:cNvSpPr>
            <a:spLocks noChangeArrowheads="1"/>
          </p:cNvSpPr>
          <p:nvPr userDrawn="1"/>
        </p:nvSpPr>
        <p:spPr bwMode="gray">
          <a:xfrm>
            <a:off x="484188" y="6439459"/>
            <a:ext cx="1343025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r>
              <a:rPr lang="ru-RU" sz="1000" b="1" dirty="0" smtClean="0">
                <a:solidFill>
                  <a:srgbClr val="004587"/>
                </a:solidFill>
              </a:rPr>
              <a:t>Страница</a:t>
            </a:r>
            <a:r>
              <a:rPr lang="de-DE" sz="1000" b="1" dirty="0" smtClean="0">
                <a:solidFill>
                  <a:srgbClr val="004587"/>
                </a:solidFill>
              </a:rPr>
              <a:t> </a:t>
            </a:r>
            <a:r>
              <a:rPr lang="de-DE" sz="1000" b="1" dirty="0">
                <a:solidFill>
                  <a:srgbClr val="004587"/>
                </a:solidFill>
                <a:sym typeface="Wingdings" pitchFamily="2" charset="2"/>
              </a:rPr>
              <a:t></a:t>
            </a:r>
            <a:r>
              <a:rPr lang="de-DE" sz="1000" b="1" dirty="0">
                <a:solidFill>
                  <a:srgbClr val="004587"/>
                </a:solidFill>
              </a:rPr>
              <a:t> </a:t>
            </a:r>
            <a:fld id="{D22FFDB2-71C7-498E-8229-FD3F8A3503D5}" type="slidenum">
              <a:rPr lang="de-DE" sz="1000" b="1">
                <a:solidFill>
                  <a:srgbClr val="004587"/>
                </a:solidFill>
              </a:rPr>
              <a:pPr>
                <a:defRPr/>
              </a:pPr>
              <a:t>‹#›</a:t>
            </a:fld>
            <a:endParaRPr lang="de-DE" sz="1000" b="1" dirty="0">
              <a:solidFill>
                <a:srgbClr val="004587"/>
              </a:solidFill>
            </a:endParaRPr>
          </a:p>
        </p:txBody>
      </p:sp>
      <p:pic>
        <p:nvPicPr>
          <p:cNvPr id="10" name="Рисунок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9928" y="490815"/>
            <a:ext cx="4225699" cy="2097961"/>
          </a:xfrm>
          <a:prstGeom prst="rect">
            <a:avLst/>
          </a:prstGeom>
        </p:spPr>
      </p:pic>
      <p:pic>
        <p:nvPicPr>
          <p:cNvPr id="8" name="Рисунок 7">
            <a:hlinkClick r:id="rId4"/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0195" y="6331207"/>
            <a:ext cx="2877074" cy="49373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50619900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ru-RU" smtClean="0"/>
              <a:t>Нижний колонтитул</a:t>
            </a:r>
            <a:endParaRPr lang="ru-RU" dirty="0"/>
          </a:p>
        </p:txBody>
      </p:sp>
      <p:sp>
        <p:nvSpPr>
          <p:cNvPr id="8" name="Объект 6"/>
          <p:cNvSpPr>
            <a:spLocks noGrp="1"/>
          </p:cNvSpPr>
          <p:nvPr>
            <p:ph sz="quarter" idx="11"/>
          </p:nvPr>
        </p:nvSpPr>
        <p:spPr>
          <a:xfrm>
            <a:off x="484188" y="1617663"/>
            <a:ext cx="3816000" cy="4500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</p:txBody>
      </p:sp>
      <p:sp>
        <p:nvSpPr>
          <p:cNvPr id="9" name="Объект 6"/>
          <p:cNvSpPr>
            <a:spLocks noGrp="1"/>
          </p:cNvSpPr>
          <p:nvPr>
            <p:ph sz="quarter" idx="12"/>
          </p:nvPr>
        </p:nvSpPr>
        <p:spPr>
          <a:xfrm>
            <a:off x="4897788" y="1617663"/>
            <a:ext cx="3816000" cy="4500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</p:txBody>
      </p:sp>
    </p:spTree>
    <p:extLst>
      <p:ext uri="{BB962C8B-B14F-4D97-AF65-F5344CB8AC3E}">
        <p14:creationId xmlns="" xmlns:p14="http://schemas.microsoft.com/office/powerpoint/2010/main" val="319705306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84188" y="1617663"/>
            <a:ext cx="3816000" cy="639762"/>
          </a:xfrm>
          <a:prstGeom prst="rect">
            <a:avLst/>
          </a:prstGeom>
        </p:spPr>
        <p:txBody>
          <a:bodyPr anchor="b">
            <a:normAutofit/>
          </a:bodyPr>
          <a:lstStyle>
            <a:lvl1pPr marL="0" indent="0">
              <a:buNone/>
              <a:defRPr sz="2200" b="1">
                <a:solidFill>
                  <a:srgbClr val="004587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897788" y="1617663"/>
            <a:ext cx="3816000" cy="639762"/>
          </a:xfrm>
          <a:prstGeom prst="rect">
            <a:avLst/>
          </a:prstGeom>
        </p:spPr>
        <p:txBody>
          <a:bodyPr anchor="b">
            <a:normAutofit/>
          </a:bodyPr>
          <a:lstStyle>
            <a:lvl1pPr marL="0" indent="0">
              <a:buNone/>
              <a:defRPr sz="2200" b="1">
                <a:solidFill>
                  <a:srgbClr val="004587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9" name="Нижний колонтитул 8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ru-RU" smtClean="0"/>
              <a:t>Нижний колонтитул</a:t>
            </a:r>
            <a:endParaRPr lang="ru-RU" dirty="0"/>
          </a:p>
        </p:txBody>
      </p:sp>
      <p:sp>
        <p:nvSpPr>
          <p:cNvPr id="10" name="Объект 6"/>
          <p:cNvSpPr>
            <a:spLocks noGrp="1"/>
          </p:cNvSpPr>
          <p:nvPr>
            <p:ph sz="quarter" idx="11"/>
          </p:nvPr>
        </p:nvSpPr>
        <p:spPr>
          <a:xfrm>
            <a:off x="484188" y="2355688"/>
            <a:ext cx="3816000" cy="3780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</p:txBody>
      </p:sp>
      <p:sp>
        <p:nvSpPr>
          <p:cNvPr id="11" name="Объект 6"/>
          <p:cNvSpPr>
            <a:spLocks noGrp="1"/>
          </p:cNvSpPr>
          <p:nvPr>
            <p:ph sz="quarter" idx="12"/>
          </p:nvPr>
        </p:nvSpPr>
        <p:spPr>
          <a:xfrm>
            <a:off x="4897788" y="2355688"/>
            <a:ext cx="3816000" cy="3780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</p:txBody>
      </p:sp>
    </p:spTree>
    <p:extLst>
      <p:ext uri="{BB962C8B-B14F-4D97-AF65-F5344CB8AC3E}">
        <p14:creationId xmlns="" xmlns:p14="http://schemas.microsoft.com/office/powerpoint/2010/main" val="338943696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ru-RU" smtClean="0"/>
              <a:t>Нижний колонтитул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64352514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ижний колонтитул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ru-RU" smtClean="0"/>
              <a:t>Нижний колонтитул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9308797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2.png"/><Relationship Id="rId5" Type="http://schemas.openxmlformats.org/officeDocument/2006/relationships/slideLayout" Target="../slideLayouts/slideLayout5.xml"/><Relationship Id="rId10" Type="http://schemas.openxmlformats.org/officeDocument/2006/relationships/hyperlink" Target="http://www.specialist.ru/" TargetMode="Externa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9" cstate="print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7" name="Rectangle 5"/>
          <p:cNvSpPr>
            <a:spLocks noChangeArrowheads="1"/>
          </p:cNvSpPr>
          <p:nvPr/>
        </p:nvSpPr>
        <p:spPr bwMode="gray">
          <a:xfrm>
            <a:off x="126732" y="6398075"/>
            <a:ext cx="2880000" cy="3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ru-RU" sz="1000" b="1" dirty="0" smtClean="0">
                <a:solidFill>
                  <a:srgbClr val="004587"/>
                </a:solidFill>
              </a:rPr>
              <a:t>Страница</a:t>
            </a:r>
            <a:r>
              <a:rPr lang="de-DE" sz="1000" b="1" dirty="0" smtClean="0">
                <a:solidFill>
                  <a:srgbClr val="004587"/>
                </a:solidFill>
              </a:rPr>
              <a:t> </a:t>
            </a:r>
            <a:r>
              <a:rPr lang="de-DE" sz="1000" b="1" dirty="0">
                <a:solidFill>
                  <a:srgbClr val="004587"/>
                </a:solidFill>
                <a:sym typeface="Wingdings" pitchFamily="2" charset="2"/>
              </a:rPr>
              <a:t></a:t>
            </a:r>
            <a:r>
              <a:rPr lang="de-DE" sz="1000" b="1" dirty="0">
                <a:solidFill>
                  <a:srgbClr val="004587"/>
                </a:solidFill>
              </a:rPr>
              <a:t> </a:t>
            </a:r>
            <a:fld id="{D22FFDB2-71C7-498E-8229-FD3F8A3503D5}" type="slidenum">
              <a:rPr lang="de-DE" sz="1000" b="1">
                <a:solidFill>
                  <a:srgbClr val="004587"/>
                </a:solidFill>
              </a:rPr>
              <a:pPr>
                <a:defRPr/>
              </a:pPr>
              <a:t>‹#›</a:t>
            </a:fld>
            <a:endParaRPr lang="de-DE" sz="1000" b="1" dirty="0">
              <a:solidFill>
                <a:srgbClr val="004587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199"/>
            <a:ext cx="8229600" cy="45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3133464" y="6398075"/>
            <a:ext cx="288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rgbClr val="004587"/>
                </a:solidFill>
              </a:defRPr>
            </a:lvl1pPr>
          </a:lstStyle>
          <a:p>
            <a:r>
              <a:rPr lang="ru-RU" dirty="0" smtClean="0"/>
              <a:t>Нижний колонтитул</a:t>
            </a:r>
            <a:endParaRPr lang="ru-RU" dirty="0"/>
          </a:p>
        </p:txBody>
      </p:sp>
      <p:pic>
        <p:nvPicPr>
          <p:cNvPr id="6" name="Рисунок 5">
            <a:hlinkClick r:id="rId10"/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0195" y="6331207"/>
            <a:ext cx="2877074" cy="493735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4" r:id="rId2"/>
    <p:sldLayoutId id="2147483673" r:id="rId3"/>
    <p:sldLayoutId id="2147483672" r:id="rId4"/>
    <p:sldLayoutId id="2147483671" r:id="rId5"/>
    <p:sldLayoutId id="2147483670" r:id="rId6"/>
    <p:sldLayoutId id="2147483669" r:id="rId7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rgbClr val="004587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Arial" charset="0"/>
          <a:cs typeface="Arial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Arial" charset="0"/>
          <a:cs typeface="Arial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Arial" charset="0"/>
          <a:cs typeface="Arial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Arial" charset="0"/>
          <a:cs typeface="Arial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Arial" charset="0"/>
          <a:cs typeface="Arial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Arial" charset="0"/>
          <a:cs typeface="Arial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Arial" charset="0"/>
          <a:cs typeface="Arial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Arial" charset="0"/>
          <a:cs typeface="Arial" charset="0"/>
        </a:defRPr>
      </a:lvl9pPr>
    </p:titleStyle>
    <p:bodyStyle>
      <a:lvl1pPr marL="180975" indent="-180975" algn="l" rtl="0" eaLnBrk="1" fontAlgn="base" hangingPunct="1">
        <a:spcBef>
          <a:spcPct val="0"/>
        </a:spcBef>
        <a:spcAft>
          <a:spcPct val="40000"/>
        </a:spcAft>
        <a:buClr>
          <a:srgbClr val="004587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444500" indent="-261938" algn="l" rtl="0" eaLnBrk="1" fontAlgn="base" hangingPunct="1">
        <a:spcBef>
          <a:spcPct val="0"/>
        </a:spcBef>
        <a:spcAft>
          <a:spcPct val="40000"/>
        </a:spcAft>
        <a:buClr>
          <a:srgbClr val="004587"/>
        </a:buClr>
        <a:buChar char="–"/>
        <a:defRPr sz="1800">
          <a:solidFill>
            <a:schemeClr val="tx1"/>
          </a:solidFill>
          <a:latin typeface="+mn-lt"/>
          <a:cs typeface="+mn-cs"/>
        </a:defRPr>
      </a:lvl2pPr>
      <a:lvl3pPr marL="720725" indent="-274638" algn="l" rtl="0" eaLnBrk="1" fontAlgn="base" hangingPunct="1">
        <a:spcBef>
          <a:spcPct val="0"/>
        </a:spcBef>
        <a:spcAft>
          <a:spcPct val="40000"/>
        </a:spcAft>
        <a:buClr>
          <a:srgbClr val="004587"/>
        </a:buClr>
        <a:buChar char="•"/>
        <a:defRPr sz="1600">
          <a:solidFill>
            <a:schemeClr val="tx1"/>
          </a:solidFill>
          <a:latin typeface="+mn-lt"/>
          <a:cs typeface="+mn-cs"/>
        </a:defRPr>
      </a:lvl3pPr>
      <a:lvl4pPr marL="987425" indent="-265113" algn="l" rtl="0" eaLnBrk="1" fontAlgn="base" hangingPunct="1">
        <a:spcBef>
          <a:spcPct val="0"/>
        </a:spcBef>
        <a:spcAft>
          <a:spcPct val="4000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1254125" indent="-265113" algn="l" rtl="0" eaLnBrk="1" fontAlgn="base" hangingPunct="1">
        <a:spcBef>
          <a:spcPct val="0"/>
        </a:spcBef>
        <a:spcAft>
          <a:spcPct val="4000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1711325" indent="-265113" algn="l" rtl="0" eaLnBrk="1" fontAlgn="base" hangingPunct="1">
        <a:spcBef>
          <a:spcPct val="0"/>
        </a:spcBef>
        <a:spcAft>
          <a:spcPct val="40000"/>
        </a:spcAft>
        <a:buChar char="»"/>
        <a:defRPr>
          <a:solidFill>
            <a:schemeClr val="tx1"/>
          </a:solidFill>
          <a:latin typeface="+mn-lt"/>
          <a:cs typeface="+mn-cs"/>
        </a:defRPr>
      </a:lvl6pPr>
      <a:lvl7pPr marL="2168525" indent="-265113" algn="l" rtl="0" eaLnBrk="1" fontAlgn="base" hangingPunct="1">
        <a:spcBef>
          <a:spcPct val="0"/>
        </a:spcBef>
        <a:spcAft>
          <a:spcPct val="40000"/>
        </a:spcAft>
        <a:buChar char="»"/>
        <a:defRPr>
          <a:solidFill>
            <a:schemeClr val="tx1"/>
          </a:solidFill>
          <a:latin typeface="+mn-lt"/>
          <a:cs typeface="+mn-cs"/>
        </a:defRPr>
      </a:lvl7pPr>
      <a:lvl8pPr marL="2625725" indent="-265113" algn="l" rtl="0" eaLnBrk="1" fontAlgn="base" hangingPunct="1">
        <a:spcBef>
          <a:spcPct val="0"/>
        </a:spcBef>
        <a:spcAft>
          <a:spcPct val="40000"/>
        </a:spcAft>
        <a:buChar char="»"/>
        <a:defRPr>
          <a:solidFill>
            <a:schemeClr val="tx1"/>
          </a:solidFill>
          <a:latin typeface="+mn-lt"/>
          <a:cs typeface="+mn-cs"/>
        </a:defRPr>
      </a:lvl8pPr>
      <a:lvl9pPr marL="3082925" indent="-265113" algn="l" rtl="0" eaLnBrk="1" fontAlgn="base" hangingPunct="1">
        <a:spcBef>
          <a:spcPct val="0"/>
        </a:spcBef>
        <a:spcAft>
          <a:spcPct val="40000"/>
        </a:spcAft>
        <a:buChar char="»"/>
        <a:defRPr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76250" y="4705350"/>
            <a:ext cx="8465138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i="1" dirty="0" smtClean="0">
                <a:solidFill>
                  <a:srgbClr val="FFFF00"/>
                </a:solidFill>
              </a:rPr>
              <a:t>«Английская  садовая школа».Получение</a:t>
            </a:r>
          </a:p>
          <a:p>
            <a:r>
              <a:rPr lang="ru-RU" sz="2800" i="1" dirty="0" smtClean="0">
                <a:solidFill>
                  <a:srgbClr val="FFFF00"/>
                </a:solidFill>
              </a:rPr>
              <a:t>     навыков  в ландшафтном проектировании  и</a:t>
            </a:r>
          </a:p>
          <a:p>
            <a:r>
              <a:rPr lang="ru-RU" sz="2800" i="1" dirty="0" smtClean="0">
                <a:solidFill>
                  <a:srgbClr val="FFFF00"/>
                </a:solidFill>
              </a:rPr>
              <a:t>     создании красивых композиций на примере </a:t>
            </a:r>
          </a:p>
          <a:p>
            <a:r>
              <a:rPr lang="ru-RU" sz="2800" i="1" dirty="0" smtClean="0">
                <a:solidFill>
                  <a:srgbClr val="FFFF00"/>
                </a:solidFill>
              </a:rPr>
              <a:t>     английских классических садов.</a:t>
            </a:r>
            <a:endParaRPr lang="ru-RU" sz="2800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35636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yde_park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790950" y="4324350"/>
            <a:ext cx="50048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 smtClean="0">
                <a:solidFill>
                  <a:srgbClr val="FFFF00"/>
                </a:solidFill>
              </a:rPr>
              <a:t>1 </a:t>
            </a:r>
            <a:r>
              <a:rPr lang="ru-RU" sz="2800" i="1" dirty="0" smtClean="0">
                <a:solidFill>
                  <a:srgbClr val="FFFF00"/>
                </a:solidFill>
              </a:rPr>
              <a:t>день. Занятие в </a:t>
            </a:r>
            <a:r>
              <a:rPr lang="en-US" sz="2800" i="1" dirty="0" smtClean="0">
                <a:solidFill>
                  <a:srgbClr val="FFFF00"/>
                </a:solidFill>
              </a:rPr>
              <a:t>Hyde park</a:t>
            </a:r>
            <a:endParaRPr lang="ru-RU" sz="2800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52073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Содержимое 5" descr="hyde park2.jpg"/>
          <p:cNvPicPr>
            <a:picLocks noGrp="1" noChangeAspect="1"/>
          </p:cNvPicPr>
          <p:nvPr>
            <p:ph sz="quarter" idx="1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  <p:extLst>
      <p:ext uri="{BB962C8B-B14F-4D97-AF65-F5344CB8AC3E}">
        <p14:creationId xmlns="" xmlns:p14="http://schemas.microsoft.com/office/powerpoint/2010/main" val="497542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olland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719117" y="6334780"/>
            <a:ext cx="54248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 smtClean="0">
                <a:solidFill>
                  <a:srgbClr val="FFFF00"/>
                </a:solidFill>
              </a:rPr>
              <a:t>2 </a:t>
            </a:r>
            <a:r>
              <a:rPr lang="ru-RU" sz="2800" i="1" dirty="0" smtClean="0">
                <a:solidFill>
                  <a:srgbClr val="FFFF00"/>
                </a:solidFill>
              </a:rPr>
              <a:t>день. Занятие в </a:t>
            </a:r>
            <a:r>
              <a:rPr lang="en-US" sz="2800" i="1" dirty="0" smtClean="0">
                <a:solidFill>
                  <a:srgbClr val="FFFF00"/>
                </a:solidFill>
              </a:rPr>
              <a:t>Holland Park</a:t>
            </a:r>
            <a:endParaRPr lang="ru-RU" sz="2800" i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ollan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3563330442_58f1268c53_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Kew 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657600" y="6191250"/>
            <a:ext cx="489024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 smtClean="0">
                <a:solidFill>
                  <a:srgbClr val="FFFF00"/>
                </a:solidFill>
              </a:rPr>
              <a:t>3 </a:t>
            </a:r>
            <a:r>
              <a:rPr lang="ru-RU" sz="2800" i="1" dirty="0" smtClean="0">
                <a:solidFill>
                  <a:srgbClr val="FFFF00"/>
                </a:solidFill>
              </a:rPr>
              <a:t>день. Занятие в саду К</a:t>
            </a:r>
            <a:r>
              <a:rPr lang="en-US" sz="2800" i="1" dirty="0" err="1" smtClean="0">
                <a:solidFill>
                  <a:srgbClr val="FFFF00"/>
                </a:solidFill>
              </a:rPr>
              <a:t>ew</a:t>
            </a:r>
            <a:endParaRPr lang="ru-RU" sz="2800" i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kew-gardens-04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сад Kew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regen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6096000"/>
            <a:ext cx="65117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i="1" dirty="0" smtClean="0">
                <a:solidFill>
                  <a:srgbClr val="FFFF00"/>
                </a:solidFill>
              </a:rPr>
              <a:t>4</a:t>
            </a:r>
            <a:r>
              <a:rPr lang="en-US" sz="2800" i="1" dirty="0" smtClean="0">
                <a:solidFill>
                  <a:srgbClr val="FFFF00"/>
                </a:solidFill>
              </a:rPr>
              <a:t> </a:t>
            </a:r>
            <a:r>
              <a:rPr lang="ru-RU" sz="2800" i="1" dirty="0" smtClean="0">
                <a:solidFill>
                  <a:srgbClr val="FFFF00"/>
                </a:solidFill>
              </a:rPr>
              <a:t>день. Занятие в парке </a:t>
            </a:r>
            <a:r>
              <a:rPr lang="en-US" sz="2800" i="1" dirty="0" err="1" smtClean="0">
                <a:solidFill>
                  <a:srgbClr val="FFFF00"/>
                </a:solidFill>
              </a:rPr>
              <a:t>Regens</a:t>
            </a:r>
            <a:r>
              <a:rPr lang="en-US" sz="2800" i="1" dirty="0" smtClean="0">
                <a:solidFill>
                  <a:srgbClr val="FFFF00"/>
                </a:solidFill>
              </a:rPr>
              <a:t> Park</a:t>
            </a:r>
            <a:endParaRPr lang="ru-RU" sz="2800" i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fenton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61950" y="6019800"/>
            <a:ext cx="80465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i="1" dirty="0" smtClean="0">
                <a:solidFill>
                  <a:srgbClr val="FFFF00"/>
                </a:solidFill>
              </a:rPr>
              <a:t>Практический экскурс в сад </a:t>
            </a:r>
            <a:r>
              <a:rPr lang="en-US" sz="2800" i="1" dirty="0" smtClean="0">
                <a:solidFill>
                  <a:srgbClr val="FFFF00"/>
                </a:solidFill>
              </a:rPr>
              <a:t>The Fenton House</a:t>
            </a:r>
            <a:endParaRPr lang="ru-RU" sz="2800" i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Fento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ampton-Court-garden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941387" y="6334780"/>
            <a:ext cx="720261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 smtClean="0">
                <a:solidFill>
                  <a:srgbClr val="FFFF00"/>
                </a:solidFill>
              </a:rPr>
              <a:t>6 </a:t>
            </a:r>
            <a:r>
              <a:rPr lang="ru-RU" sz="2800" i="1" dirty="0" smtClean="0">
                <a:solidFill>
                  <a:srgbClr val="FFFF00"/>
                </a:solidFill>
              </a:rPr>
              <a:t>день. Занятие в </a:t>
            </a:r>
            <a:r>
              <a:rPr lang="en-US" sz="2800" i="1" dirty="0" smtClean="0">
                <a:solidFill>
                  <a:srgbClr val="FFFF00"/>
                </a:solidFill>
              </a:rPr>
              <a:t> Hampton Court  Palace</a:t>
            </a:r>
            <a:endParaRPr lang="ru-RU" sz="2800" i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раоп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сад Wisle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762250" y="6057900"/>
            <a:ext cx="53728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 smtClean="0">
                <a:solidFill>
                  <a:srgbClr val="FFFF00"/>
                </a:solidFill>
              </a:rPr>
              <a:t>7 </a:t>
            </a:r>
            <a:r>
              <a:rPr lang="ru-RU" sz="2800" i="1" dirty="0" smtClean="0">
                <a:solidFill>
                  <a:srgbClr val="FFFF00"/>
                </a:solidFill>
              </a:rPr>
              <a:t>день. Занятие в саду </a:t>
            </a:r>
            <a:r>
              <a:rPr lang="en-US" sz="2800" i="1" dirty="0" smtClean="0">
                <a:solidFill>
                  <a:srgbClr val="FFFF00"/>
                </a:solidFill>
              </a:rPr>
              <a:t> </a:t>
            </a:r>
            <a:r>
              <a:rPr lang="en-US" sz="2800" i="1" dirty="0" err="1" smtClean="0">
                <a:solidFill>
                  <a:srgbClr val="FFFF00"/>
                </a:solidFill>
              </a:rPr>
              <a:t>Wisley</a:t>
            </a:r>
            <a:endParaRPr lang="ru-RU" sz="2800" i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сад Wisley 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savill_garden_2009_600x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266950" y="6334780"/>
            <a:ext cx="64692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i="1" dirty="0" smtClean="0">
                <a:solidFill>
                  <a:srgbClr val="FFFF00"/>
                </a:solidFill>
              </a:rPr>
              <a:t>Практический экскурс в </a:t>
            </a:r>
            <a:r>
              <a:rPr lang="en-US" sz="2800" i="1" dirty="0" err="1" smtClean="0">
                <a:solidFill>
                  <a:srgbClr val="FFFF00"/>
                </a:solidFill>
              </a:rPr>
              <a:t>Savill</a:t>
            </a:r>
            <a:r>
              <a:rPr lang="en-US" sz="2800" i="1" dirty="0" smtClean="0">
                <a:solidFill>
                  <a:srgbClr val="FFFF00"/>
                </a:solidFill>
              </a:rPr>
              <a:t> garden</a:t>
            </a:r>
            <a:endParaRPr lang="ru-RU" sz="2800" i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Meno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524000" y="6334780"/>
            <a:ext cx="726910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i="1" dirty="0" smtClean="0">
                <a:solidFill>
                  <a:srgbClr val="FFFF00"/>
                </a:solidFill>
              </a:rPr>
              <a:t>Практический экскурс в </a:t>
            </a:r>
            <a:r>
              <a:rPr lang="en-US" sz="2800" i="1" dirty="0" smtClean="0">
                <a:solidFill>
                  <a:srgbClr val="FFFF00"/>
                </a:solidFill>
              </a:rPr>
              <a:t>The </a:t>
            </a:r>
            <a:r>
              <a:rPr lang="en-US" sz="2800" i="1" dirty="0" err="1" smtClean="0">
                <a:solidFill>
                  <a:srgbClr val="FFFF00"/>
                </a:solidFill>
              </a:rPr>
              <a:t>Menor</a:t>
            </a:r>
            <a:r>
              <a:rPr lang="en-US" sz="2800" i="1" dirty="0" smtClean="0">
                <a:solidFill>
                  <a:srgbClr val="FFFF00"/>
                </a:solidFill>
              </a:rPr>
              <a:t> House</a:t>
            </a:r>
            <a:endParaRPr lang="ru-RU" sz="2800" i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pecialist_blank4">
  <a:themeElements>
    <a:clrScheme name="Specialist">
      <a:dk1>
        <a:srgbClr val="000000"/>
      </a:dk1>
      <a:lt1>
        <a:srgbClr val="FFFFFF"/>
      </a:lt1>
      <a:dk2>
        <a:srgbClr val="002346"/>
      </a:dk2>
      <a:lt2>
        <a:srgbClr val="C1E3FF"/>
      </a:lt2>
      <a:accent1>
        <a:srgbClr val="004587"/>
      </a:accent1>
      <a:accent2>
        <a:srgbClr val="008776"/>
      </a:accent2>
      <a:accent3>
        <a:srgbClr val="010087"/>
      </a:accent3>
      <a:accent4>
        <a:srgbClr val="5583AF"/>
      </a:accent4>
      <a:accent5>
        <a:srgbClr val="55AFA4"/>
      </a:accent5>
      <a:accent6>
        <a:srgbClr val="5655AF"/>
      </a:accent6>
      <a:hlink>
        <a:srgbClr val="7F7F7F"/>
      </a:hlink>
      <a:folHlink>
        <a:srgbClr val="7F7F7F"/>
      </a:folHlink>
    </a:clrScheme>
    <a:fontScheme name="Standard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Standarddesign 1">
        <a:dk1>
          <a:srgbClr val="000000"/>
        </a:dk1>
        <a:lt1>
          <a:srgbClr val="FFFFFF"/>
        </a:lt1>
        <a:dk2>
          <a:srgbClr val="4C7013"/>
        </a:dk2>
        <a:lt2>
          <a:srgbClr val="0061B2"/>
        </a:lt2>
        <a:accent1>
          <a:srgbClr val="FEA501"/>
        </a:accent1>
        <a:accent2>
          <a:srgbClr val="C8A058"/>
        </a:accent2>
        <a:accent3>
          <a:srgbClr val="FFFFFF"/>
        </a:accent3>
        <a:accent4>
          <a:srgbClr val="000000"/>
        </a:accent4>
        <a:accent5>
          <a:srgbClr val="FECFAA"/>
        </a:accent5>
        <a:accent6>
          <a:srgbClr val="B5914F"/>
        </a:accent6>
        <a:hlink>
          <a:srgbClr val="C40505"/>
        </a:hlink>
        <a:folHlink>
          <a:srgbClr val="919191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Specialist_blank4</Template>
  <TotalTime>0</TotalTime>
  <Words>86</Words>
  <Application>Microsoft Office PowerPoint</Application>
  <PresentationFormat>Экран (4:3)</PresentationFormat>
  <Paragraphs>13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Specialist_blank4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2011-03-21T19:41:35Z</dcterms:created>
  <dcterms:modified xsi:type="dcterms:W3CDTF">2011-03-22T07:55:19Z</dcterms:modified>
</cp:coreProperties>
</file>